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42803763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0CA8"/>
    <a:srgbClr val="F70BFD"/>
    <a:srgbClr val="FB7AFE"/>
    <a:srgbClr val="E593D5"/>
    <a:srgbClr val="0076D8"/>
    <a:srgbClr val="2322FF"/>
    <a:srgbClr val="F6F0DE"/>
    <a:srgbClr val="F5EBD5"/>
    <a:srgbClr val="F8F0E6"/>
    <a:srgbClr val="FAF4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12" autoAdjust="0"/>
    <p:restoredTop sz="94692"/>
  </p:normalViewPr>
  <p:slideViewPr>
    <p:cSldViewPr snapToGrid="0">
      <p:cViewPr varScale="1">
        <p:scale>
          <a:sx n="22" d="100"/>
          <a:sy n="22" d="100"/>
        </p:scale>
        <p:origin x="1734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80D37A-5BB6-2049-A616-115FF47CD70C}" type="datetimeFigureOut">
              <a:rPr lang="fr-FR" smtClean="0"/>
              <a:t>04/05/2026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7775" y="1143000"/>
            <a:ext cx="43624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188DA8-F3FA-3042-A4D7-AB01D3A8C1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1572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88DA8-F3FA-3042-A4D7-AB01D3A8C140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9501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10282" y="4954765"/>
            <a:ext cx="36383199" cy="10540259"/>
          </a:xfrm>
        </p:spPr>
        <p:txBody>
          <a:bodyPr anchor="b"/>
          <a:lstStyle>
            <a:lvl1pPr algn="ctr">
              <a:defRPr sz="26488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50471" y="15901497"/>
            <a:ext cx="32102822" cy="7309499"/>
          </a:xfrm>
        </p:spPr>
        <p:txBody>
          <a:bodyPr/>
          <a:lstStyle>
            <a:lvl1pPr marL="0" indent="0" algn="ctr">
              <a:buNone/>
              <a:defRPr sz="10595"/>
            </a:lvl1pPr>
            <a:lvl2pPr marL="2018355" indent="0" algn="ctr">
              <a:buNone/>
              <a:defRPr sz="8829"/>
            </a:lvl2pPr>
            <a:lvl3pPr marL="4036710" indent="0" algn="ctr">
              <a:buNone/>
              <a:defRPr sz="7946"/>
            </a:lvl3pPr>
            <a:lvl4pPr marL="6055065" indent="0" algn="ctr">
              <a:buNone/>
              <a:defRPr sz="7063"/>
            </a:lvl4pPr>
            <a:lvl5pPr marL="8073420" indent="0" algn="ctr">
              <a:buNone/>
              <a:defRPr sz="7063"/>
            </a:lvl5pPr>
            <a:lvl6pPr marL="10091776" indent="0" algn="ctr">
              <a:buNone/>
              <a:defRPr sz="7063"/>
            </a:lvl6pPr>
            <a:lvl7pPr marL="12110131" indent="0" algn="ctr">
              <a:buNone/>
              <a:defRPr sz="7063"/>
            </a:lvl7pPr>
            <a:lvl8pPr marL="14128486" indent="0" algn="ctr">
              <a:buNone/>
              <a:defRPr sz="7063"/>
            </a:lvl8pPr>
            <a:lvl9pPr marL="16146841" indent="0" algn="ctr">
              <a:buNone/>
              <a:defRPr sz="7063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86576-1955-474D-96DB-3EBACE5FEA82}" type="datetimeFigureOut">
              <a:rPr lang="fr-FR" smtClean="0"/>
              <a:t>04/05/2026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E68B-496A-E248-A5CC-C4045F4007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2331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86576-1955-474D-96DB-3EBACE5FEA82}" type="datetimeFigureOut">
              <a:rPr lang="fr-FR" smtClean="0"/>
              <a:t>04/05/2026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E68B-496A-E248-A5CC-C4045F4007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6866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631445" y="1611875"/>
            <a:ext cx="9229561" cy="25656844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42761" y="1611875"/>
            <a:ext cx="27153637" cy="25656844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86576-1955-474D-96DB-3EBACE5FEA82}" type="datetimeFigureOut">
              <a:rPr lang="fr-FR" smtClean="0"/>
              <a:t>04/05/2026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E68B-496A-E248-A5CC-C4045F4007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6570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86576-1955-474D-96DB-3EBACE5FEA82}" type="datetimeFigureOut">
              <a:rPr lang="fr-FR" smtClean="0"/>
              <a:t>04/05/2026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E68B-496A-E248-A5CC-C4045F4007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6745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0467" y="7547788"/>
            <a:ext cx="36918246" cy="12593645"/>
          </a:xfrm>
        </p:spPr>
        <p:txBody>
          <a:bodyPr anchor="b"/>
          <a:lstStyle>
            <a:lvl1pPr>
              <a:defRPr sz="26488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0467" y="20260574"/>
            <a:ext cx="36918246" cy="6622701"/>
          </a:xfrm>
        </p:spPr>
        <p:txBody>
          <a:bodyPr/>
          <a:lstStyle>
            <a:lvl1pPr marL="0" indent="0">
              <a:buNone/>
              <a:defRPr sz="10595">
                <a:solidFill>
                  <a:schemeClr val="tx1"/>
                </a:solidFill>
              </a:defRPr>
            </a:lvl1pPr>
            <a:lvl2pPr marL="2018355" indent="0">
              <a:buNone/>
              <a:defRPr sz="8829">
                <a:solidFill>
                  <a:schemeClr val="tx1">
                    <a:tint val="75000"/>
                  </a:schemeClr>
                </a:solidFill>
              </a:defRPr>
            </a:lvl2pPr>
            <a:lvl3pPr marL="4036710" indent="0">
              <a:buNone/>
              <a:defRPr sz="7946">
                <a:solidFill>
                  <a:schemeClr val="tx1">
                    <a:tint val="75000"/>
                  </a:schemeClr>
                </a:solidFill>
              </a:defRPr>
            </a:lvl3pPr>
            <a:lvl4pPr marL="6055065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4pPr>
            <a:lvl5pPr marL="8073420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5pPr>
            <a:lvl6pPr marL="1009177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6pPr>
            <a:lvl7pPr marL="1211013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7pPr>
            <a:lvl8pPr marL="1412848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8pPr>
            <a:lvl9pPr marL="1614684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86576-1955-474D-96DB-3EBACE5FEA82}" type="datetimeFigureOut">
              <a:rPr lang="fr-FR" smtClean="0"/>
              <a:t>04/05/2026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E68B-496A-E248-A5CC-C4045F4007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4835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42759" y="8059374"/>
            <a:ext cx="18191599" cy="1920934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669405" y="8059374"/>
            <a:ext cx="18191599" cy="1920934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86576-1955-474D-96DB-3EBACE5FEA82}" type="datetimeFigureOut">
              <a:rPr lang="fr-FR" smtClean="0"/>
              <a:t>04/05/2026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E68B-496A-E248-A5CC-C4045F4007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1014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1611882"/>
            <a:ext cx="36918246" cy="585180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8339" y="7421634"/>
            <a:ext cx="18107995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48339" y="11058863"/>
            <a:ext cx="18107995" cy="1626592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669408" y="7421634"/>
            <a:ext cx="18197174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669408" y="11058863"/>
            <a:ext cx="18197174" cy="1626592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86576-1955-474D-96DB-3EBACE5FEA82}" type="datetimeFigureOut">
              <a:rPr lang="fr-FR" smtClean="0"/>
              <a:t>04/05/2026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E68B-496A-E248-A5CC-C4045F4007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9560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86576-1955-474D-96DB-3EBACE5FEA82}" type="datetimeFigureOut">
              <a:rPr lang="fr-FR" smtClean="0"/>
              <a:t>04/05/2026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E68B-496A-E248-A5CC-C4045F4007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6294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86576-1955-474D-96DB-3EBACE5FEA82}" type="datetimeFigureOut">
              <a:rPr lang="fr-FR" smtClean="0"/>
              <a:t>04/05/2026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E68B-496A-E248-A5CC-C4045F4007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7827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97174" y="4359077"/>
            <a:ext cx="21669405" cy="21515024"/>
          </a:xfrm>
        </p:spPr>
        <p:txBody>
          <a:bodyPr/>
          <a:lstStyle>
            <a:lvl1pPr>
              <a:defRPr sz="14127"/>
            </a:lvl1pPr>
            <a:lvl2pPr>
              <a:defRPr sz="12361"/>
            </a:lvl2pPr>
            <a:lvl3pPr>
              <a:defRPr sz="10595"/>
            </a:lvl3pPr>
            <a:lvl4pPr>
              <a:defRPr sz="8829"/>
            </a:lvl4pPr>
            <a:lvl5pPr>
              <a:defRPr sz="8829"/>
            </a:lvl5pPr>
            <a:lvl6pPr>
              <a:defRPr sz="8829"/>
            </a:lvl6pPr>
            <a:lvl7pPr>
              <a:defRPr sz="8829"/>
            </a:lvl7pPr>
            <a:lvl8pPr>
              <a:defRPr sz="8829"/>
            </a:lvl8pPr>
            <a:lvl9pPr>
              <a:defRPr sz="8829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86576-1955-474D-96DB-3EBACE5FEA82}" type="datetimeFigureOut">
              <a:rPr lang="fr-FR" smtClean="0"/>
              <a:t>04/05/2026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E68B-496A-E248-A5CC-C4045F4007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3700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197174" y="4359077"/>
            <a:ext cx="21669405" cy="21515024"/>
          </a:xfrm>
        </p:spPr>
        <p:txBody>
          <a:bodyPr anchor="t"/>
          <a:lstStyle>
            <a:lvl1pPr marL="0" indent="0">
              <a:buNone/>
              <a:defRPr sz="14127"/>
            </a:lvl1pPr>
            <a:lvl2pPr marL="2018355" indent="0">
              <a:buNone/>
              <a:defRPr sz="12361"/>
            </a:lvl2pPr>
            <a:lvl3pPr marL="4036710" indent="0">
              <a:buNone/>
              <a:defRPr sz="10595"/>
            </a:lvl3pPr>
            <a:lvl4pPr marL="6055065" indent="0">
              <a:buNone/>
              <a:defRPr sz="8829"/>
            </a:lvl4pPr>
            <a:lvl5pPr marL="8073420" indent="0">
              <a:buNone/>
              <a:defRPr sz="8829"/>
            </a:lvl5pPr>
            <a:lvl6pPr marL="10091776" indent="0">
              <a:buNone/>
              <a:defRPr sz="8829"/>
            </a:lvl6pPr>
            <a:lvl7pPr marL="12110131" indent="0">
              <a:buNone/>
              <a:defRPr sz="8829"/>
            </a:lvl7pPr>
            <a:lvl8pPr marL="14128486" indent="0">
              <a:buNone/>
              <a:defRPr sz="8829"/>
            </a:lvl8pPr>
            <a:lvl9pPr marL="16146841" indent="0">
              <a:buNone/>
              <a:defRPr sz="8829"/>
            </a:lvl9pPr>
          </a:lstStyle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86576-1955-474D-96DB-3EBACE5FEA82}" type="datetimeFigureOut">
              <a:rPr lang="fr-FR" smtClean="0"/>
              <a:t>04/05/2026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E68B-496A-E248-A5CC-C4045F4007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7876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42759" y="1611882"/>
            <a:ext cx="36918246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2759" y="8059374"/>
            <a:ext cx="36918246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42759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86576-1955-474D-96DB-3EBACE5FEA82}" type="datetimeFigureOut">
              <a:rPr lang="fr-FR" smtClean="0"/>
              <a:t>04/05/2026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178747" y="28060644"/>
            <a:ext cx="14446270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230157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E4E68B-496A-E248-A5CC-C4045F4007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0484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036710" rtl="0" eaLnBrk="1" latinLnBrk="0" hangingPunct="1">
        <a:lnSpc>
          <a:spcPct val="90000"/>
        </a:lnSpc>
        <a:spcBef>
          <a:spcPct val="0"/>
        </a:spcBef>
        <a:buNone/>
        <a:defRPr sz="1942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09178" indent="-1009178" algn="l" defTabSz="4036710" rtl="0" eaLnBrk="1" latinLnBrk="0" hangingPunct="1">
        <a:lnSpc>
          <a:spcPct val="90000"/>
        </a:lnSpc>
        <a:spcBef>
          <a:spcPts val="4415"/>
        </a:spcBef>
        <a:buFont typeface="Arial" panose="020B0604020202020204" pitchFamily="34" charset="0"/>
        <a:buChar char="•"/>
        <a:defRPr sz="12361" kern="1200">
          <a:solidFill>
            <a:schemeClr val="tx1"/>
          </a:solidFill>
          <a:latin typeface="+mn-lt"/>
          <a:ea typeface="+mn-ea"/>
          <a:cs typeface="+mn-cs"/>
        </a:defRPr>
      </a:lvl1pPr>
      <a:lvl2pPr marL="302753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10595" kern="1200">
          <a:solidFill>
            <a:schemeClr val="tx1"/>
          </a:solidFill>
          <a:latin typeface="+mn-lt"/>
          <a:ea typeface="+mn-ea"/>
          <a:cs typeface="+mn-cs"/>
        </a:defRPr>
      </a:lvl2pPr>
      <a:lvl3pPr marL="504588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8829" kern="1200">
          <a:solidFill>
            <a:schemeClr val="tx1"/>
          </a:solidFill>
          <a:latin typeface="+mn-lt"/>
          <a:ea typeface="+mn-ea"/>
          <a:cs typeface="+mn-cs"/>
        </a:defRPr>
      </a:lvl3pPr>
      <a:lvl4pPr marL="706424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908259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110095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311930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513766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7156019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1pPr>
      <a:lvl2pPr marL="201835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403671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3pPr>
      <a:lvl4pPr marL="605506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807342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009177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211013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412848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614684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ctangle 53">
            <a:extLst>
              <a:ext uri="{FF2B5EF4-FFF2-40B4-BE49-F238E27FC236}">
                <a16:creationId xmlns:a16="http://schemas.microsoft.com/office/drawing/2014/main" id="{46CC0322-1F6C-B97A-8750-DAA22866BD61}"/>
              </a:ext>
            </a:extLst>
          </p:cNvPr>
          <p:cNvSpPr/>
          <p:nvPr/>
        </p:nvSpPr>
        <p:spPr>
          <a:xfrm>
            <a:off x="-3109424" y="-2595007"/>
            <a:ext cx="23993096" cy="33012648"/>
          </a:xfrm>
          <a:prstGeom prst="rect">
            <a:avLst/>
          </a:prstGeom>
          <a:solidFill>
            <a:srgbClr val="F70BF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Forme libre 49">
            <a:extLst>
              <a:ext uri="{FF2B5EF4-FFF2-40B4-BE49-F238E27FC236}">
                <a16:creationId xmlns:a16="http://schemas.microsoft.com/office/drawing/2014/main" id="{231C55D2-9C3B-AF77-A85E-6E6A2A262572}"/>
              </a:ext>
            </a:extLst>
          </p:cNvPr>
          <p:cNvSpPr/>
          <p:nvPr/>
        </p:nvSpPr>
        <p:spPr>
          <a:xfrm>
            <a:off x="-7249885" y="-3526971"/>
            <a:ext cx="50085502" cy="37138534"/>
          </a:xfrm>
          <a:custGeom>
            <a:avLst/>
            <a:gdLst>
              <a:gd name="connsiteX0" fmla="*/ 23092585 w 50017927"/>
              <a:gd name="connsiteY0" fmla="*/ 3511924 h 37098516"/>
              <a:gd name="connsiteX1" fmla="*/ 50017927 w 50017927"/>
              <a:gd name="connsiteY1" fmla="*/ 3511924 h 37098516"/>
              <a:gd name="connsiteX2" fmla="*/ 50017927 w 50017927"/>
              <a:gd name="connsiteY2" fmla="*/ 33865344 h 37098516"/>
              <a:gd name="connsiteX3" fmla="*/ 22781879 w 50017927"/>
              <a:gd name="connsiteY3" fmla="*/ 33865344 h 37098516"/>
              <a:gd name="connsiteX4" fmla="*/ 22996032 w 50017927"/>
              <a:gd name="connsiteY4" fmla="*/ 33676276 h 37098516"/>
              <a:gd name="connsiteX5" fmla="*/ 29129413 w 50017927"/>
              <a:gd name="connsiteY5" fmla="*/ 18549257 h 37098516"/>
              <a:gd name="connsiteX6" fmla="*/ 23279003 w 50017927"/>
              <a:gd name="connsiteY6" fmla="*/ 3685080 h 37098516"/>
              <a:gd name="connsiteX7" fmla="*/ 14564707 w 50017927"/>
              <a:gd name="connsiteY7" fmla="*/ 0 h 37098516"/>
              <a:gd name="connsiteX8" fmla="*/ 22996032 w 50017927"/>
              <a:gd name="connsiteY8" fmla="*/ 3422239 h 37098516"/>
              <a:gd name="connsiteX9" fmla="*/ 23092585 w 50017927"/>
              <a:gd name="connsiteY9" fmla="*/ 3511924 h 37098516"/>
              <a:gd name="connsiteX10" fmla="*/ 7214165 w 50017927"/>
              <a:gd name="connsiteY10" fmla="*/ 3511924 h 37098516"/>
              <a:gd name="connsiteX11" fmla="*/ 7214165 w 50017927"/>
              <a:gd name="connsiteY11" fmla="*/ 33865344 h 37098516"/>
              <a:gd name="connsiteX12" fmla="*/ 22781879 w 50017927"/>
              <a:gd name="connsiteY12" fmla="*/ 33865344 h 37098516"/>
              <a:gd name="connsiteX13" fmla="*/ 22707972 w 50017927"/>
              <a:gd name="connsiteY13" fmla="*/ 33930594 h 37098516"/>
              <a:gd name="connsiteX14" fmla="*/ 14564707 w 50017927"/>
              <a:gd name="connsiteY14" fmla="*/ 37098516 h 37098516"/>
              <a:gd name="connsiteX15" fmla="*/ 0 w 50017927"/>
              <a:gd name="connsiteY15" fmla="*/ 18549257 h 37098516"/>
              <a:gd name="connsiteX16" fmla="*/ 14564707 w 50017927"/>
              <a:gd name="connsiteY16" fmla="*/ 0 h 37098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0017927" h="37098516">
                <a:moveTo>
                  <a:pt x="23092585" y="3511924"/>
                </a:moveTo>
                <a:lnTo>
                  <a:pt x="50017927" y="3511924"/>
                </a:lnTo>
                <a:lnTo>
                  <a:pt x="50017927" y="33865344"/>
                </a:lnTo>
                <a:lnTo>
                  <a:pt x="22781879" y="33865344"/>
                </a:lnTo>
                <a:lnTo>
                  <a:pt x="22996032" y="33676276"/>
                </a:lnTo>
                <a:cubicBezTo>
                  <a:pt x="26707977" y="30314428"/>
                  <a:pt x="29129413" y="24791982"/>
                  <a:pt x="29129413" y="18549257"/>
                </a:cubicBezTo>
                <a:cubicBezTo>
                  <a:pt x="29129413" y="12466602"/>
                  <a:pt x="26830561" y="7067762"/>
                  <a:pt x="23279003" y="3685080"/>
                </a:cubicBezTo>
                <a:close/>
                <a:moveTo>
                  <a:pt x="14564707" y="0"/>
                </a:moveTo>
                <a:cubicBezTo>
                  <a:pt x="17706841" y="0"/>
                  <a:pt x="20616581" y="1267209"/>
                  <a:pt x="22996032" y="3422239"/>
                </a:cubicBezTo>
                <a:lnTo>
                  <a:pt x="23092585" y="3511924"/>
                </a:lnTo>
                <a:lnTo>
                  <a:pt x="7214165" y="3511924"/>
                </a:lnTo>
                <a:lnTo>
                  <a:pt x="7214165" y="33865344"/>
                </a:lnTo>
                <a:lnTo>
                  <a:pt x="22781879" y="33865344"/>
                </a:lnTo>
                <a:lnTo>
                  <a:pt x="22707972" y="33930594"/>
                </a:lnTo>
                <a:cubicBezTo>
                  <a:pt x="20383430" y="35930656"/>
                  <a:pt x="17581156" y="37098516"/>
                  <a:pt x="14564707" y="37098516"/>
                </a:cubicBezTo>
                <a:cubicBezTo>
                  <a:pt x="6520841" y="37098516"/>
                  <a:pt x="0" y="28793728"/>
                  <a:pt x="0" y="18549257"/>
                </a:cubicBezTo>
                <a:cubicBezTo>
                  <a:pt x="0" y="8304786"/>
                  <a:pt x="6520841" y="0"/>
                  <a:pt x="14564707" y="0"/>
                </a:cubicBezTo>
                <a:close/>
              </a:path>
            </a:pathLst>
          </a:custGeom>
          <a:solidFill>
            <a:srgbClr val="1F0CA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98E0FA3-073C-7442-8D1F-A3CFBCFAC21D}"/>
              </a:ext>
            </a:extLst>
          </p:cNvPr>
          <p:cNvSpPr/>
          <p:nvPr/>
        </p:nvSpPr>
        <p:spPr>
          <a:xfrm>
            <a:off x="724643" y="739139"/>
            <a:ext cx="41388265" cy="5066432"/>
          </a:xfrm>
          <a:prstGeom prst="rect">
            <a:avLst/>
          </a:prstGeom>
          <a:solidFill>
            <a:schemeClr val="bg1"/>
          </a:solidFill>
          <a:ln w="254000" cap="rnd" cmpd="sng">
            <a:solidFill>
              <a:schemeClr val="bg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40800529"/>
                      <a:gd name="connsiteY0" fmla="*/ 0 h 6523589"/>
                      <a:gd name="connsiteX1" fmla="*/ 40800529 w 40800529"/>
                      <a:gd name="connsiteY1" fmla="*/ 0 h 6523589"/>
                      <a:gd name="connsiteX2" fmla="*/ 40800529 w 40800529"/>
                      <a:gd name="connsiteY2" fmla="*/ 6523589 h 6523589"/>
                      <a:gd name="connsiteX3" fmla="*/ 0 w 40800529"/>
                      <a:gd name="connsiteY3" fmla="*/ 6523589 h 6523589"/>
                      <a:gd name="connsiteX4" fmla="*/ 0 w 40800529"/>
                      <a:gd name="connsiteY4" fmla="*/ 0 h 652358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40800529" h="6523589" fill="none" extrusionOk="0">
                        <a:moveTo>
                          <a:pt x="0" y="0"/>
                        </a:moveTo>
                        <a:cubicBezTo>
                          <a:pt x="10422605" y="-49533"/>
                          <a:pt x="34557407" y="-14809"/>
                          <a:pt x="40800529" y="0"/>
                        </a:cubicBezTo>
                        <a:cubicBezTo>
                          <a:pt x="40888168" y="1030081"/>
                          <a:pt x="40727850" y="5490968"/>
                          <a:pt x="40800529" y="6523589"/>
                        </a:cubicBezTo>
                        <a:cubicBezTo>
                          <a:pt x="25741687" y="6475358"/>
                          <a:pt x="4501738" y="6608044"/>
                          <a:pt x="0" y="6523589"/>
                        </a:cubicBezTo>
                        <a:cubicBezTo>
                          <a:pt x="-38581" y="4525546"/>
                          <a:pt x="63341" y="1652631"/>
                          <a:pt x="0" y="0"/>
                        </a:cubicBezTo>
                        <a:close/>
                      </a:path>
                      <a:path w="40800529" h="6523589" stroke="0" extrusionOk="0">
                        <a:moveTo>
                          <a:pt x="0" y="0"/>
                        </a:moveTo>
                        <a:cubicBezTo>
                          <a:pt x="11638876" y="118645"/>
                          <a:pt x="30450318" y="116012"/>
                          <a:pt x="40800529" y="0"/>
                        </a:cubicBezTo>
                        <a:cubicBezTo>
                          <a:pt x="40667647" y="681661"/>
                          <a:pt x="40885480" y="4956066"/>
                          <a:pt x="40800529" y="6523589"/>
                        </a:cubicBezTo>
                        <a:cubicBezTo>
                          <a:pt x="25395152" y="6658189"/>
                          <a:pt x="20044064" y="6366393"/>
                          <a:pt x="0" y="6523589"/>
                        </a:cubicBezTo>
                        <a:cubicBezTo>
                          <a:pt x="-20187" y="5378359"/>
                          <a:pt x="-152480" y="22025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effectLst>
            <a:glow rad="63500">
              <a:schemeClr val="accent3">
                <a:satMod val="175000"/>
                <a:alpha val="40000"/>
              </a:schemeClr>
            </a:glow>
            <a:softEdge rad="1270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3200" dirty="0">
              <a:solidFill>
                <a:schemeClr val="tx1"/>
              </a:solidFill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C660EE18-720E-CE47-859E-B5F488779F4E}"/>
              </a:ext>
            </a:extLst>
          </p:cNvPr>
          <p:cNvSpPr txBox="1"/>
          <p:nvPr/>
        </p:nvSpPr>
        <p:spPr>
          <a:xfrm>
            <a:off x="736869" y="587392"/>
            <a:ext cx="41284649" cy="566308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endParaRPr lang="fr-FR" sz="5400" dirty="0"/>
          </a:p>
          <a:p>
            <a:pPr algn="ctr"/>
            <a:r>
              <a:rPr lang="fr-FR" sz="4800" b="1" dirty="0">
                <a:latin typeface="Bookman Old Style"/>
              </a:rPr>
              <a:t>TITRE du poster</a:t>
            </a:r>
            <a:endParaRPr lang="fr-FR" sz="3000" dirty="0">
              <a:latin typeface="Bookman Old Style" panose="02050604050505020204" pitchFamily="18" charset="0"/>
            </a:endParaRPr>
          </a:p>
          <a:p>
            <a:pPr algn="ctr"/>
            <a:r>
              <a:rPr lang="fr-FR" sz="4400" i="1" dirty="0">
                <a:latin typeface="Bookman Old Style"/>
              </a:rPr>
              <a:t>Nom Auteur 1, initiale Auteur 1; Nom Auteur 2, Initiale Auteur 2</a:t>
            </a:r>
          </a:p>
          <a:p>
            <a:pPr algn="ctr"/>
            <a:r>
              <a:rPr lang="fr-FR" sz="4400" dirty="0" err="1">
                <a:latin typeface="Bookman Old Style"/>
              </a:rPr>
              <a:t>Exp</a:t>
            </a:r>
            <a:r>
              <a:rPr lang="fr-FR" sz="4400" dirty="0">
                <a:latin typeface="Bookman Old Style"/>
              </a:rPr>
              <a:t> : </a:t>
            </a:r>
            <a:r>
              <a:rPr lang="fr-FR" sz="4400" i="1" dirty="0">
                <a:latin typeface="Bookman Old Style"/>
              </a:rPr>
              <a:t>Dupont, A. </a:t>
            </a:r>
            <a:r>
              <a:rPr lang="fr-FR" sz="4400" i="1" baseline="30000" dirty="0">
                <a:latin typeface="Bookman Old Style"/>
              </a:rPr>
              <a:t>(1) </a:t>
            </a:r>
            <a:r>
              <a:rPr lang="fr-FR" sz="4400" i="1" dirty="0">
                <a:latin typeface="Bookman Old Style"/>
              </a:rPr>
              <a:t>; Durand, D. </a:t>
            </a:r>
            <a:r>
              <a:rPr lang="fr-FR" sz="4400" i="1" baseline="30000" dirty="0">
                <a:latin typeface="Bookman Old Style"/>
              </a:rPr>
              <a:t>(2)</a:t>
            </a:r>
          </a:p>
          <a:p>
            <a:pPr algn="ctr"/>
            <a:endParaRPr lang="fr-FR" sz="2800" i="1" dirty="0">
              <a:latin typeface="Bookman Old Style"/>
            </a:endParaRPr>
          </a:p>
          <a:p>
            <a:pPr algn="ctr"/>
            <a:endParaRPr lang="fr-FR" sz="2800" i="1" dirty="0">
              <a:latin typeface="Bookman Old Style"/>
            </a:endParaRPr>
          </a:p>
          <a:p>
            <a:pPr marL="514350" indent="-514350" algn="ctr">
              <a:buAutoNum type="arabicParenBoth"/>
            </a:pPr>
            <a:r>
              <a:rPr lang="fr-FR" sz="2800" i="1" dirty="0">
                <a:latin typeface="Bookman Old Style"/>
              </a:rPr>
              <a:t>: Affiliation Auteur 1</a:t>
            </a:r>
          </a:p>
          <a:p>
            <a:pPr marL="514350" indent="-514350" algn="ctr">
              <a:buAutoNum type="arabicParenBoth"/>
            </a:pPr>
            <a:r>
              <a:rPr lang="fr-FR" sz="2800" i="1" dirty="0">
                <a:latin typeface="Bookman Old Style"/>
              </a:rPr>
              <a:t>: Affiliation Auteur 2</a:t>
            </a:r>
          </a:p>
          <a:p>
            <a:pPr algn="ctr"/>
            <a:r>
              <a:rPr lang="fr-FR" sz="3200" b="1" dirty="0">
                <a:latin typeface="Bookman Old Style"/>
              </a:rPr>
              <a:t>Journées de la SF2A Atelier S21 Gemini, Jeudi 25 Juin 2026 Grenoble</a:t>
            </a:r>
            <a:endParaRPr lang="fr-FR" sz="2800" i="1" dirty="0">
              <a:latin typeface="Bookman Old Style"/>
            </a:endParaRPr>
          </a:p>
          <a:p>
            <a:endParaRPr lang="fr-FR" sz="2800" i="1" dirty="0">
              <a:cs typeface="Calibri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BC5AA28-D8B7-E244-97A8-C27322FE3750}"/>
              </a:ext>
            </a:extLst>
          </p:cNvPr>
          <p:cNvSpPr/>
          <p:nvPr/>
        </p:nvSpPr>
        <p:spPr>
          <a:xfrm>
            <a:off x="24112716" y="23443039"/>
            <a:ext cx="17988734" cy="6184960"/>
          </a:xfrm>
          <a:prstGeom prst="rect">
            <a:avLst/>
          </a:prstGeom>
          <a:solidFill>
            <a:schemeClr val="bg1"/>
          </a:solidFill>
          <a:ln w="254000" cap="rnd" cmpd="sng">
            <a:solidFill>
              <a:schemeClr val="bg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19907345"/>
                      <a:gd name="connsiteY0" fmla="*/ 0 h 4779708"/>
                      <a:gd name="connsiteX1" fmla="*/ 19907345 w 19907345"/>
                      <a:gd name="connsiteY1" fmla="*/ 0 h 4779708"/>
                      <a:gd name="connsiteX2" fmla="*/ 19907345 w 19907345"/>
                      <a:gd name="connsiteY2" fmla="*/ 4779708 h 4779708"/>
                      <a:gd name="connsiteX3" fmla="*/ 0 w 19907345"/>
                      <a:gd name="connsiteY3" fmla="*/ 4779708 h 4779708"/>
                      <a:gd name="connsiteX4" fmla="*/ 0 w 19907345"/>
                      <a:gd name="connsiteY4" fmla="*/ 0 h 477970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9907345" h="4779708" fill="none" extrusionOk="0">
                        <a:moveTo>
                          <a:pt x="0" y="0"/>
                        </a:moveTo>
                        <a:cubicBezTo>
                          <a:pt x="8511980" y="-49533"/>
                          <a:pt x="16174076" y="-14809"/>
                          <a:pt x="19907345" y="0"/>
                        </a:cubicBezTo>
                        <a:cubicBezTo>
                          <a:pt x="19994984" y="2120699"/>
                          <a:pt x="19834666" y="2720709"/>
                          <a:pt x="19907345" y="4779708"/>
                        </a:cubicBezTo>
                        <a:cubicBezTo>
                          <a:pt x="10384387" y="4731477"/>
                          <a:pt x="9815431" y="4864163"/>
                          <a:pt x="0" y="4779708"/>
                        </a:cubicBezTo>
                        <a:cubicBezTo>
                          <a:pt x="-38581" y="3093730"/>
                          <a:pt x="63341" y="2201740"/>
                          <a:pt x="0" y="0"/>
                        </a:cubicBezTo>
                        <a:close/>
                      </a:path>
                      <a:path w="19907345" h="4779708" stroke="0" extrusionOk="0">
                        <a:moveTo>
                          <a:pt x="0" y="0"/>
                        </a:moveTo>
                        <a:cubicBezTo>
                          <a:pt x="5059383" y="118645"/>
                          <a:pt x="15679145" y="116012"/>
                          <a:pt x="19907345" y="0"/>
                        </a:cubicBezTo>
                        <a:cubicBezTo>
                          <a:pt x="19774463" y="2184903"/>
                          <a:pt x="19992296" y="2759246"/>
                          <a:pt x="19907345" y="4779708"/>
                        </a:cubicBezTo>
                        <a:cubicBezTo>
                          <a:pt x="11462697" y="4914308"/>
                          <a:pt x="7205266" y="4622512"/>
                          <a:pt x="0" y="4779708"/>
                        </a:cubicBezTo>
                        <a:cubicBezTo>
                          <a:pt x="-20187" y="2531886"/>
                          <a:pt x="-152480" y="1016571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3200">
              <a:solidFill>
                <a:schemeClr val="tx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8A8856B-5EA7-BB4D-919F-4D9D3A8DDFA0}"/>
              </a:ext>
            </a:extLst>
          </p:cNvPr>
          <p:cNvSpPr/>
          <p:nvPr/>
        </p:nvSpPr>
        <p:spPr>
          <a:xfrm>
            <a:off x="690856" y="6348466"/>
            <a:ext cx="19382811" cy="11457602"/>
          </a:xfrm>
          <a:prstGeom prst="rect">
            <a:avLst/>
          </a:prstGeom>
          <a:solidFill>
            <a:schemeClr val="bg1"/>
          </a:solidFill>
          <a:ln w="254000" cap="rnd" cmpd="sng">
            <a:solidFill>
              <a:schemeClr val="bg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19907345"/>
                      <a:gd name="connsiteY0" fmla="*/ 0 h 7363250"/>
                      <a:gd name="connsiteX1" fmla="*/ 19907345 w 19907345"/>
                      <a:gd name="connsiteY1" fmla="*/ 0 h 7363250"/>
                      <a:gd name="connsiteX2" fmla="*/ 19907345 w 19907345"/>
                      <a:gd name="connsiteY2" fmla="*/ 7363250 h 7363250"/>
                      <a:gd name="connsiteX3" fmla="*/ 0 w 19907345"/>
                      <a:gd name="connsiteY3" fmla="*/ 7363250 h 7363250"/>
                      <a:gd name="connsiteX4" fmla="*/ 0 w 19907345"/>
                      <a:gd name="connsiteY4" fmla="*/ 0 h 73632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9907345" h="7363250" fill="none" extrusionOk="0">
                        <a:moveTo>
                          <a:pt x="0" y="0"/>
                        </a:moveTo>
                        <a:cubicBezTo>
                          <a:pt x="8511980" y="-49533"/>
                          <a:pt x="16174076" y="-14809"/>
                          <a:pt x="19907345" y="0"/>
                        </a:cubicBezTo>
                        <a:cubicBezTo>
                          <a:pt x="19994984" y="3029148"/>
                          <a:pt x="19834666" y="6248149"/>
                          <a:pt x="19907345" y="7363250"/>
                        </a:cubicBezTo>
                        <a:cubicBezTo>
                          <a:pt x="10384387" y="7315019"/>
                          <a:pt x="9815431" y="7447705"/>
                          <a:pt x="0" y="7363250"/>
                        </a:cubicBezTo>
                        <a:cubicBezTo>
                          <a:pt x="-38581" y="5047691"/>
                          <a:pt x="63341" y="3464476"/>
                          <a:pt x="0" y="0"/>
                        </a:cubicBezTo>
                        <a:close/>
                      </a:path>
                      <a:path w="19907345" h="7363250" stroke="0" extrusionOk="0">
                        <a:moveTo>
                          <a:pt x="0" y="0"/>
                        </a:moveTo>
                        <a:cubicBezTo>
                          <a:pt x="5059383" y="118645"/>
                          <a:pt x="15679145" y="116012"/>
                          <a:pt x="19907345" y="0"/>
                        </a:cubicBezTo>
                        <a:cubicBezTo>
                          <a:pt x="19774463" y="2112427"/>
                          <a:pt x="19992296" y="5948282"/>
                          <a:pt x="19907345" y="7363250"/>
                        </a:cubicBezTo>
                        <a:cubicBezTo>
                          <a:pt x="11462697" y="7497850"/>
                          <a:pt x="7205266" y="7206054"/>
                          <a:pt x="0" y="7363250"/>
                        </a:cubicBezTo>
                        <a:cubicBezTo>
                          <a:pt x="-20187" y="5305511"/>
                          <a:pt x="-152480" y="3369002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3200" dirty="0">
              <a:solidFill>
                <a:schemeClr val="tx1"/>
              </a:solidFill>
            </a:endParaRP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B622698D-7B9C-2445-B7D1-286F2A79C041}"/>
              </a:ext>
            </a:extLst>
          </p:cNvPr>
          <p:cNvSpPr txBox="1"/>
          <p:nvPr/>
        </p:nvSpPr>
        <p:spPr>
          <a:xfrm>
            <a:off x="19507200" y="17298246"/>
            <a:ext cx="2139696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sz="3200" b="1" dirty="0">
                <a:latin typeface="Bookman Old Style"/>
              </a:rPr>
              <a:t>Sous Titre </a:t>
            </a:r>
            <a:endParaRPr lang="fr-FR" sz="3200" b="1" dirty="0">
              <a:latin typeface="Bookman Old Style" panose="02050604050505020204" pitchFamily="18" charset="0"/>
            </a:endParaRP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57E0FF5D-196D-B845-A471-E20F481A1E34}"/>
              </a:ext>
            </a:extLst>
          </p:cNvPr>
          <p:cNvSpPr txBox="1"/>
          <p:nvPr/>
        </p:nvSpPr>
        <p:spPr>
          <a:xfrm>
            <a:off x="1447350" y="6582928"/>
            <a:ext cx="17005263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sz="4400" b="1" dirty="0">
                <a:latin typeface="Bookman Old Style"/>
              </a:rPr>
              <a:t>Sous Titre </a:t>
            </a:r>
            <a:endParaRPr lang="fr-FR" sz="4400" b="1" dirty="0">
              <a:latin typeface="Bookman Old Style" panose="02050604050505020204" pitchFamily="18" charset="0"/>
            </a:endParaRPr>
          </a:p>
        </p:txBody>
      </p:sp>
      <p:pic>
        <p:nvPicPr>
          <p:cNvPr id="5" name="Image 6">
            <a:extLst>
              <a:ext uri="{FF2B5EF4-FFF2-40B4-BE49-F238E27FC236}">
                <a16:creationId xmlns:a16="http://schemas.microsoft.com/office/drawing/2014/main" id="{AE8E8A73-F5EB-4779-B069-0A06022929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85868" y="886552"/>
            <a:ext cx="3650834" cy="1898709"/>
          </a:xfrm>
          <a:prstGeom prst="rect">
            <a:avLst/>
          </a:prstGeom>
        </p:spPr>
      </p:pic>
      <p:sp>
        <p:nvSpPr>
          <p:cNvPr id="70" name="ZoneTexte 69">
            <a:extLst>
              <a:ext uri="{FF2B5EF4-FFF2-40B4-BE49-F238E27FC236}">
                <a16:creationId xmlns:a16="http://schemas.microsoft.com/office/drawing/2014/main" id="{E43D659F-A7F5-8F4D-B186-A55F7E4FB076}"/>
              </a:ext>
            </a:extLst>
          </p:cNvPr>
          <p:cNvSpPr txBox="1"/>
          <p:nvPr/>
        </p:nvSpPr>
        <p:spPr>
          <a:xfrm>
            <a:off x="22907594" y="6742147"/>
            <a:ext cx="19733991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sz="3200" b="1" dirty="0">
                <a:latin typeface="Bookman Old Style"/>
              </a:rPr>
              <a:t>Sous Titre </a:t>
            </a:r>
            <a:endParaRPr lang="fr-FR" sz="3200" b="1" dirty="0">
              <a:latin typeface="Bookman Old Style" panose="02050604050505020204" pitchFamily="18" charset="0"/>
            </a:endParaRPr>
          </a:p>
        </p:txBody>
      </p:sp>
      <p:pic>
        <p:nvPicPr>
          <p:cNvPr id="7" name="Image 8" descr="Une image contenant texte, clipart, ciel nocturne&#10;&#10;Description générée automatiquement">
            <a:extLst>
              <a:ext uri="{FF2B5EF4-FFF2-40B4-BE49-F238E27FC236}">
                <a16:creationId xmlns:a16="http://schemas.microsoft.com/office/drawing/2014/main" id="{46C028A9-692B-4B72-B316-C5AD053336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54781" y="3008256"/>
            <a:ext cx="2758126" cy="2721174"/>
          </a:xfrm>
          <a:prstGeom prst="rect">
            <a:avLst/>
          </a:prstGeom>
        </p:spPr>
      </p:pic>
      <p:sp>
        <p:nvSpPr>
          <p:cNvPr id="72" name="Rectangle 71">
            <a:extLst>
              <a:ext uri="{FF2B5EF4-FFF2-40B4-BE49-F238E27FC236}">
                <a16:creationId xmlns:a16="http://schemas.microsoft.com/office/drawing/2014/main" id="{D6266604-0BF2-03B0-666D-F040E0DF40EC}"/>
              </a:ext>
            </a:extLst>
          </p:cNvPr>
          <p:cNvSpPr/>
          <p:nvPr/>
        </p:nvSpPr>
        <p:spPr>
          <a:xfrm>
            <a:off x="-3941988" y="-4359301"/>
            <a:ext cx="26006047" cy="43313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428B24CA-412E-FB8D-00D8-8E7A659CF6BC}"/>
              </a:ext>
            </a:extLst>
          </p:cNvPr>
          <p:cNvSpPr/>
          <p:nvPr/>
        </p:nvSpPr>
        <p:spPr>
          <a:xfrm>
            <a:off x="-7484418" y="-884806"/>
            <a:ext cx="7480917" cy="339463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BB186AF3-9418-7020-6B75-65E99AFF33BA}"/>
              </a:ext>
            </a:extLst>
          </p:cNvPr>
          <p:cNvSpPr/>
          <p:nvPr/>
        </p:nvSpPr>
        <p:spPr>
          <a:xfrm>
            <a:off x="-12451353" y="30417641"/>
            <a:ext cx="45873444" cy="62987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E84D46F-2468-6848-B0E1-5DDFE8E70190}"/>
              </a:ext>
            </a:extLst>
          </p:cNvPr>
          <p:cNvSpPr/>
          <p:nvPr/>
        </p:nvSpPr>
        <p:spPr>
          <a:xfrm>
            <a:off x="24106405" y="15574524"/>
            <a:ext cx="18006502" cy="7381232"/>
          </a:xfrm>
          <a:prstGeom prst="rect">
            <a:avLst/>
          </a:prstGeom>
          <a:solidFill>
            <a:schemeClr val="bg1"/>
          </a:solidFill>
          <a:ln w="254000" cap="rnd" cmpd="sng">
            <a:solidFill>
              <a:schemeClr val="bg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19907345"/>
                      <a:gd name="connsiteY0" fmla="*/ 0 h 7363250"/>
                      <a:gd name="connsiteX1" fmla="*/ 19907345 w 19907345"/>
                      <a:gd name="connsiteY1" fmla="*/ 0 h 7363250"/>
                      <a:gd name="connsiteX2" fmla="*/ 19907345 w 19907345"/>
                      <a:gd name="connsiteY2" fmla="*/ 7363250 h 7363250"/>
                      <a:gd name="connsiteX3" fmla="*/ 0 w 19907345"/>
                      <a:gd name="connsiteY3" fmla="*/ 7363250 h 7363250"/>
                      <a:gd name="connsiteX4" fmla="*/ 0 w 19907345"/>
                      <a:gd name="connsiteY4" fmla="*/ 0 h 73632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9907345" h="7363250" fill="none" extrusionOk="0">
                        <a:moveTo>
                          <a:pt x="0" y="0"/>
                        </a:moveTo>
                        <a:cubicBezTo>
                          <a:pt x="8511980" y="-49533"/>
                          <a:pt x="16174076" y="-14809"/>
                          <a:pt x="19907345" y="0"/>
                        </a:cubicBezTo>
                        <a:cubicBezTo>
                          <a:pt x="19994984" y="3029148"/>
                          <a:pt x="19834666" y="6248149"/>
                          <a:pt x="19907345" y="7363250"/>
                        </a:cubicBezTo>
                        <a:cubicBezTo>
                          <a:pt x="10384387" y="7315019"/>
                          <a:pt x="9815431" y="7447705"/>
                          <a:pt x="0" y="7363250"/>
                        </a:cubicBezTo>
                        <a:cubicBezTo>
                          <a:pt x="-38581" y="5047691"/>
                          <a:pt x="63341" y="3464476"/>
                          <a:pt x="0" y="0"/>
                        </a:cubicBezTo>
                        <a:close/>
                      </a:path>
                      <a:path w="19907345" h="7363250" stroke="0" extrusionOk="0">
                        <a:moveTo>
                          <a:pt x="0" y="0"/>
                        </a:moveTo>
                        <a:cubicBezTo>
                          <a:pt x="5059383" y="118645"/>
                          <a:pt x="15679145" y="116012"/>
                          <a:pt x="19907345" y="0"/>
                        </a:cubicBezTo>
                        <a:cubicBezTo>
                          <a:pt x="19774463" y="2112427"/>
                          <a:pt x="19992296" y="5948282"/>
                          <a:pt x="19907345" y="7363250"/>
                        </a:cubicBezTo>
                        <a:cubicBezTo>
                          <a:pt x="11462697" y="7497850"/>
                          <a:pt x="7205266" y="7206054"/>
                          <a:pt x="0" y="7363250"/>
                        </a:cubicBezTo>
                        <a:cubicBezTo>
                          <a:pt x="-20187" y="5305511"/>
                          <a:pt x="-152480" y="3369002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3200" dirty="0"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EE3C6DA-7AF8-2148-8125-ABFA57B419F1}"/>
              </a:ext>
            </a:extLst>
          </p:cNvPr>
          <p:cNvSpPr/>
          <p:nvPr/>
        </p:nvSpPr>
        <p:spPr>
          <a:xfrm>
            <a:off x="631780" y="18443284"/>
            <a:ext cx="22853862" cy="11317448"/>
          </a:xfrm>
          <a:prstGeom prst="rect">
            <a:avLst/>
          </a:prstGeom>
          <a:solidFill>
            <a:schemeClr val="bg1"/>
          </a:solidFill>
          <a:ln w="254000" cap="rnd" cmpd="sng">
            <a:solidFill>
              <a:schemeClr val="bg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19907345"/>
                      <a:gd name="connsiteY0" fmla="*/ 0 h 7363250"/>
                      <a:gd name="connsiteX1" fmla="*/ 19907345 w 19907345"/>
                      <a:gd name="connsiteY1" fmla="*/ 0 h 7363250"/>
                      <a:gd name="connsiteX2" fmla="*/ 19907345 w 19907345"/>
                      <a:gd name="connsiteY2" fmla="*/ 7363250 h 7363250"/>
                      <a:gd name="connsiteX3" fmla="*/ 0 w 19907345"/>
                      <a:gd name="connsiteY3" fmla="*/ 7363250 h 7363250"/>
                      <a:gd name="connsiteX4" fmla="*/ 0 w 19907345"/>
                      <a:gd name="connsiteY4" fmla="*/ 0 h 73632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9907345" h="7363250" fill="none" extrusionOk="0">
                        <a:moveTo>
                          <a:pt x="0" y="0"/>
                        </a:moveTo>
                        <a:cubicBezTo>
                          <a:pt x="8511980" y="-49533"/>
                          <a:pt x="16174076" y="-14809"/>
                          <a:pt x="19907345" y="0"/>
                        </a:cubicBezTo>
                        <a:cubicBezTo>
                          <a:pt x="19994984" y="3029148"/>
                          <a:pt x="19834666" y="6248149"/>
                          <a:pt x="19907345" y="7363250"/>
                        </a:cubicBezTo>
                        <a:cubicBezTo>
                          <a:pt x="10384387" y="7315019"/>
                          <a:pt x="9815431" y="7447705"/>
                          <a:pt x="0" y="7363250"/>
                        </a:cubicBezTo>
                        <a:cubicBezTo>
                          <a:pt x="-38581" y="5047691"/>
                          <a:pt x="63341" y="3464476"/>
                          <a:pt x="0" y="0"/>
                        </a:cubicBezTo>
                        <a:close/>
                      </a:path>
                      <a:path w="19907345" h="7363250" stroke="0" extrusionOk="0">
                        <a:moveTo>
                          <a:pt x="0" y="0"/>
                        </a:moveTo>
                        <a:cubicBezTo>
                          <a:pt x="5059383" y="118645"/>
                          <a:pt x="15679145" y="116012"/>
                          <a:pt x="19907345" y="0"/>
                        </a:cubicBezTo>
                        <a:cubicBezTo>
                          <a:pt x="19774463" y="2112427"/>
                          <a:pt x="19992296" y="5948282"/>
                          <a:pt x="19907345" y="7363250"/>
                        </a:cubicBezTo>
                        <a:cubicBezTo>
                          <a:pt x="11462697" y="7497850"/>
                          <a:pt x="7205266" y="7206054"/>
                          <a:pt x="0" y="7363250"/>
                        </a:cubicBezTo>
                        <a:cubicBezTo>
                          <a:pt x="-20187" y="5305511"/>
                          <a:pt x="-152480" y="3369002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3200">
              <a:solidFill>
                <a:schemeClr val="tx1"/>
              </a:solidFill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9845B50A-5405-B145-AED9-C1A48A9635B6}"/>
              </a:ext>
            </a:extLst>
          </p:cNvPr>
          <p:cNvSpPr/>
          <p:nvPr/>
        </p:nvSpPr>
        <p:spPr>
          <a:xfrm>
            <a:off x="20715946" y="6380143"/>
            <a:ext cx="21396961" cy="8757464"/>
          </a:xfrm>
          <a:prstGeom prst="rect">
            <a:avLst/>
          </a:prstGeom>
          <a:solidFill>
            <a:schemeClr val="bg1"/>
          </a:solidFill>
          <a:ln w="254000" cap="rnd" cmpd="sng">
            <a:solidFill>
              <a:schemeClr val="bg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19907345"/>
                      <a:gd name="connsiteY0" fmla="*/ 0 h 7363250"/>
                      <a:gd name="connsiteX1" fmla="*/ 19907345 w 19907345"/>
                      <a:gd name="connsiteY1" fmla="*/ 0 h 7363250"/>
                      <a:gd name="connsiteX2" fmla="*/ 19907345 w 19907345"/>
                      <a:gd name="connsiteY2" fmla="*/ 7363250 h 7363250"/>
                      <a:gd name="connsiteX3" fmla="*/ 0 w 19907345"/>
                      <a:gd name="connsiteY3" fmla="*/ 7363250 h 7363250"/>
                      <a:gd name="connsiteX4" fmla="*/ 0 w 19907345"/>
                      <a:gd name="connsiteY4" fmla="*/ 0 h 73632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9907345" h="7363250" fill="none" extrusionOk="0">
                        <a:moveTo>
                          <a:pt x="0" y="0"/>
                        </a:moveTo>
                        <a:cubicBezTo>
                          <a:pt x="8511980" y="-49533"/>
                          <a:pt x="16174076" y="-14809"/>
                          <a:pt x="19907345" y="0"/>
                        </a:cubicBezTo>
                        <a:cubicBezTo>
                          <a:pt x="19994984" y="3029148"/>
                          <a:pt x="19834666" y="6248149"/>
                          <a:pt x="19907345" y="7363250"/>
                        </a:cubicBezTo>
                        <a:cubicBezTo>
                          <a:pt x="10384387" y="7315019"/>
                          <a:pt x="9815431" y="7447705"/>
                          <a:pt x="0" y="7363250"/>
                        </a:cubicBezTo>
                        <a:cubicBezTo>
                          <a:pt x="-38581" y="5047691"/>
                          <a:pt x="63341" y="3464476"/>
                          <a:pt x="0" y="0"/>
                        </a:cubicBezTo>
                        <a:close/>
                      </a:path>
                      <a:path w="19907345" h="7363250" stroke="0" extrusionOk="0">
                        <a:moveTo>
                          <a:pt x="0" y="0"/>
                        </a:moveTo>
                        <a:cubicBezTo>
                          <a:pt x="5059383" y="118645"/>
                          <a:pt x="15679145" y="116012"/>
                          <a:pt x="19907345" y="0"/>
                        </a:cubicBezTo>
                        <a:cubicBezTo>
                          <a:pt x="19774463" y="2112427"/>
                          <a:pt x="19992296" y="5948282"/>
                          <a:pt x="19907345" y="7363250"/>
                        </a:cubicBezTo>
                        <a:cubicBezTo>
                          <a:pt x="11462697" y="7497850"/>
                          <a:pt x="7205266" y="7206054"/>
                          <a:pt x="0" y="7363250"/>
                        </a:cubicBezTo>
                        <a:cubicBezTo>
                          <a:pt x="-20187" y="5305511"/>
                          <a:pt x="-152480" y="3369002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3200">
              <a:solidFill>
                <a:schemeClr val="tx1"/>
              </a:solidFill>
            </a:endParaRP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22703E1A-652C-1840-A1B0-1E160EFFCB4D}"/>
              </a:ext>
            </a:extLst>
          </p:cNvPr>
          <p:cNvSpPr txBox="1"/>
          <p:nvPr/>
        </p:nvSpPr>
        <p:spPr>
          <a:xfrm>
            <a:off x="1921676" y="18826811"/>
            <a:ext cx="16808963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sz="4400" b="1" dirty="0">
                <a:latin typeface="Bookman Old Style"/>
              </a:rPr>
              <a:t>Sous Titre </a:t>
            </a:r>
            <a:endParaRPr lang="fr-FR" sz="4400" b="1" dirty="0">
              <a:latin typeface="Bookman Old Style" panose="02050604050505020204" pitchFamily="18" charset="0"/>
            </a:endParaRPr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37BC150C-63BB-7A41-869B-460D659BD1D4}"/>
              </a:ext>
            </a:extLst>
          </p:cNvPr>
          <p:cNvSpPr txBox="1"/>
          <p:nvPr/>
        </p:nvSpPr>
        <p:spPr>
          <a:xfrm>
            <a:off x="20146213" y="6519072"/>
            <a:ext cx="2274776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>
                <a:latin typeface="Bookman Old Style"/>
              </a:rPr>
              <a:t>Sous Titre </a:t>
            </a:r>
            <a:endParaRPr lang="fr-FR" sz="4400" b="1" dirty="0">
              <a:latin typeface="Bookman Old Style" panose="02050604050505020204" pitchFamily="18" charset="0"/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E691D6D2-0B55-E945-A35D-542C13C9FC41}"/>
              </a:ext>
            </a:extLst>
          </p:cNvPr>
          <p:cNvSpPr txBox="1"/>
          <p:nvPr/>
        </p:nvSpPr>
        <p:spPr>
          <a:xfrm>
            <a:off x="28533124" y="23860294"/>
            <a:ext cx="9351841" cy="63094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sz="3500" b="1" dirty="0">
                <a:latin typeface="Bookman Old Style" panose="02050604050505020204" pitchFamily="18" charset="0"/>
              </a:rPr>
              <a:t>Références et contacts </a:t>
            </a:r>
          </a:p>
        </p:txBody>
      </p:sp>
      <p:sp>
        <p:nvSpPr>
          <p:cNvPr id="102" name="ZoneTexte 101">
            <a:extLst>
              <a:ext uri="{FF2B5EF4-FFF2-40B4-BE49-F238E27FC236}">
                <a16:creationId xmlns:a16="http://schemas.microsoft.com/office/drawing/2014/main" id="{05D91285-5021-1CA2-B88F-EAAC2222B8DB}"/>
              </a:ext>
            </a:extLst>
          </p:cNvPr>
          <p:cNvSpPr txBox="1"/>
          <p:nvPr/>
        </p:nvSpPr>
        <p:spPr>
          <a:xfrm>
            <a:off x="24572348" y="15819593"/>
            <a:ext cx="17698381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4400" b="1" dirty="0">
                <a:latin typeface="Bookman Old Style"/>
              </a:rPr>
              <a:t>Sous Titre </a:t>
            </a:r>
          </a:p>
        </p:txBody>
      </p:sp>
      <p:sp>
        <p:nvSpPr>
          <p:cNvPr id="103" name="ZoneTexte 102">
            <a:extLst>
              <a:ext uri="{FF2B5EF4-FFF2-40B4-BE49-F238E27FC236}">
                <a16:creationId xmlns:a16="http://schemas.microsoft.com/office/drawing/2014/main" id="{7EF24A24-C006-19CF-4F20-7C8F2E603ED0}"/>
              </a:ext>
            </a:extLst>
          </p:cNvPr>
          <p:cNvSpPr txBox="1"/>
          <p:nvPr/>
        </p:nvSpPr>
        <p:spPr>
          <a:xfrm>
            <a:off x="1463772" y="7866672"/>
            <a:ext cx="11115214" cy="7786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Corps du Texte 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Police : Baskerville Old Face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Taille : 20</a:t>
            </a:r>
          </a:p>
          <a:p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Titre 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Police : Baskerville Old Face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Taille : 48</a:t>
            </a:r>
          </a:p>
          <a:p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Sous titre 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Police : Baskerville Old Face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Taille : 32</a:t>
            </a:r>
            <a:endParaRPr lang="fr-FR" sz="4000" dirty="0">
              <a:latin typeface="Baskerville Old Face" panose="02020602080505020303" pitchFamily="18" charset="77"/>
              <a:cs typeface="Futura Medium" panose="020B0602020204020303" pitchFamily="34" charset="-79"/>
            </a:endParaRPr>
          </a:p>
          <a:p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Légende et figure 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Police : Baskerville Old Face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Taille : 28</a:t>
            </a:r>
          </a:p>
          <a:p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Noms et prénoms: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Police : Baskerville Old Face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Taille : 20</a:t>
            </a:r>
            <a:b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</a:br>
            <a:endParaRPr lang="fr-FR" sz="2800" dirty="0">
              <a:latin typeface="Baskerville Old Face" panose="02020602080505020303" pitchFamily="18" charset="77"/>
              <a:cs typeface="Futura Medium" panose="020B0602020204020303" pitchFamily="34" charset="-79"/>
            </a:endParaRPr>
          </a:p>
          <a:p>
            <a:endParaRPr lang="fr-FR" sz="3200" dirty="0">
              <a:latin typeface="Baskerville Old Face" panose="02020602080505020303" pitchFamily="18" charset="77"/>
              <a:cs typeface="Futura Medium" panose="020B0602020204020303" pitchFamily="34" charset="-79"/>
            </a:endParaRPr>
          </a:p>
          <a:p>
            <a:endParaRPr lang="fr-FR" sz="2000" dirty="0">
              <a:latin typeface="Baskerville Old Face" panose="02020602080505020303" pitchFamily="18" charset="77"/>
              <a:cs typeface="Futura Medium" panose="020B0602020204020303" pitchFamily="34" charset="-79"/>
            </a:endParaRPr>
          </a:p>
        </p:txBody>
      </p:sp>
      <p:sp>
        <p:nvSpPr>
          <p:cNvPr id="104" name="ZoneTexte 103">
            <a:extLst>
              <a:ext uri="{FF2B5EF4-FFF2-40B4-BE49-F238E27FC236}">
                <a16:creationId xmlns:a16="http://schemas.microsoft.com/office/drawing/2014/main" id="{5D78B602-95E2-0AC5-71C0-901CDFC0D776}"/>
              </a:ext>
            </a:extLst>
          </p:cNvPr>
          <p:cNvSpPr txBox="1"/>
          <p:nvPr/>
        </p:nvSpPr>
        <p:spPr>
          <a:xfrm>
            <a:off x="25222200" y="24730085"/>
            <a:ext cx="1319057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latin typeface="Baskerville Old Face" panose="02020602080505020303" pitchFamily="18" charset="77"/>
              </a:rPr>
              <a:t>Bibliographie</a:t>
            </a:r>
          </a:p>
          <a:p>
            <a:r>
              <a:rPr lang="fr-FR" sz="3600" dirty="0">
                <a:latin typeface="Baskerville Old Face" panose="02020602080505020303" pitchFamily="18" charset="77"/>
              </a:rPr>
              <a:t>Petite biographie des auteurs</a:t>
            </a:r>
          </a:p>
          <a:p>
            <a:r>
              <a:rPr lang="fr-FR" sz="3600" dirty="0">
                <a:latin typeface="Baskerville Old Face" panose="02020602080505020303" pitchFamily="18" charset="77"/>
              </a:rPr>
              <a:t>Site web</a:t>
            </a:r>
          </a:p>
          <a:p>
            <a:r>
              <a:rPr lang="fr-FR" sz="3600" dirty="0">
                <a:latin typeface="Baskerville Old Face" panose="02020602080505020303" pitchFamily="18" charset="77"/>
              </a:rPr>
              <a:t>Adresse électronique du contact</a:t>
            </a:r>
          </a:p>
        </p:txBody>
      </p:sp>
      <p:sp>
        <p:nvSpPr>
          <p:cNvPr id="56" name="Ellipse 55">
            <a:extLst>
              <a:ext uri="{FF2B5EF4-FFF2-40B4-BE49-F238E27FC236}">
                <a16:creationId xmlns:a16="http://schemas.microsoft.com/office/drawing/2014/main" id="{BA897AC2-BDC7-07C5-5E8C-22463D0A3B9B}"/>
              </a:ext>
            </a:extLst>
          </p:cNvPr>
          <p:cNvSpPr/>
          <p:nvPr/>
        </p:nvSpPr>
        <p:spPr>
          <a:xfrm>
            <a:off x="15474462" y="12673488"/>
            <a:ext cx="10330334" cy="7990542"/>
          </a:xfrm>
          <a:prstGeom prst="ellipse">
            <a:avLst/>
          </a:prstGeom>
          <a:solidFill>
            <a:schemeClr val="bg1"/>
          </a:solidFill>
          <a:ln w="2540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in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AA8F6DFB-906A-8743-4470-D495EBB482B0}"/>
              </a:ext>
            </a:extLst>
          </p:cNvPr>
          <p:cNvSpPr txBox="1"/>
          <p:nvPr/>
        </p:nvSpPr>
        <p:spPr>
          <a:xfrm>
            <a:off x="2834053" y="22315753"/>
            <a:ext cx="11115214" cy="7786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Corps du Texte 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Police : Baskerville Old Face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Taille : 20</a:t>
            </a:r>
          </a:p>
          <a:p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Titre 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Police : Baskerville Old Face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Taille : 48</a:t>
            </a:r>
          </a:p>
          <a:p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Sous titre 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Police : Baskerville Old Face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Taille : 32</a:t>
            </a:r>
            <a:endParaRPr lang="fr-FR" sz="4000" dirty="0">
              <a:latin typeface="Baskerville Old Face" panose="02020602080505020303" pitchFamily="18" charset="77"/>
              <a:cs typeface="Futura Medium" panose="020B0602020204020303" pitchFamily="34" charset="-79"/>
            </a:endParaRPr>
          </a:p>
          <a:p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Légende et figure 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Police : Baskerville Old Face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Taille : 28</a:t>
            </a:r>
          </a:p>
          <a:p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Noms et prénoms: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Police : Baskerville Old Face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Taille : 20</a:t>
            </a:r>
            <a:b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</a:br>
            <a:endParaRPr lang="fr-FR" sz="2800" dirty="0">
              <a:latin typeface="Baskerville Old Face" panose="02020602080505020303" pitchFamily="18" charset="77"/>
              <a:cs typeface="Futura Medium" panose="020B0602020204020303" pitchFamily="34" charset="-79"/>
            </a:endParaRPr>
          </a:p>
          <a:p>
            <a:endParaRPr lang="fr-FR" sz="3200" dirty="0">
              <a:latin typeface="Baskerville Old Face" panose="02020602080505020303" pitchFamily="18" charset="77"/>
              <a:cs typeface="Futura Medium" panose="020B0602020204020303" pitchFamily="34" charset="-79"/>
            </a:endParaRPr>
          </a:p>
          <a:p>
            <a:endParaRPr lang="fr-FR" sz="2000" dirty="0">
              <a:latin typeface="Baskerville Old Face" panose="02020602080505020303" pitchFamily="18" charset="77"/>
              <a:cs typeface="Futura Medium" panose="020B0602020204020303" pitchFamily="34" charset="-79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1990442-638E-4D40-28FA-2EC729B9792C}"/>
              </a:ext>
            </a:extLst>
          </p:cNvPr>
          <p:cNvSpPr txBox="1"/>
          <p:nvPr/>
        </p:nvSpPr>
        <p:spPr>
          <a:xfrm>
            <a:off x="29493472" y="16530379"/>
            <a:ext cx="11115214" cy="7663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Corps du Texte 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Police : Baskerville Old Face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Taille : 20</a:t>
            </a:r>
          </a:p>
          <a:p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Titre 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Police : Baskerville Old Face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Taille : 48</a:t>
            </a:r>
          </a:p>
          <a:p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Sous titre 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Police : Baskerville Old Face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Taille : 32</a:t>
            </a:r>
            <a:endParaRPr lang="fr-FR" sz="4000" dirty="0">
              <a:latin typeface="Baskerville Old Face" panose="02020602080505020303" pitchFamily="18" charset="77"/>
              <a:cs typeface="Futura Medium" panose="020B0602020204020303" pitchFamily="34" charset="-79"/>
            </a:endParaRPr>
          </a:p>
          <a:p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Légende et figure 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Police : Baskerville Old Face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Taille : 28</a:t>
            </a:r>
          </a:p>
          <a:p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Noms et prénoms: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Police : Baskerville Old Face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Taille : 20</a:t>
            </a:r>
            <a:br>
              <a:rPr lang="fr-FR" sz="2000" dirty="0">
                <a:latin typeface="Baskerville Old Face" panose="02020602080505020303" pitchFamily="18" charset="77"/>
                <a:cs typeface="Futura Medium" panose="020B0602020204020303" pitchFamily="34" charset="-79"/>
              </a:rPr>
            </a:br>
            <a:endParaRPr lang="fr-FR" sz="2000" dirty="0">
              <a:latin typeface="Baskerville Old Face" panose="02020602080505020303" pitchFamily="18" charset="77"/>
              <a:cs typeface="Futura Medium" panose="020B0602020204020303" pitchFamily="34" charset="-79"/>
            </a:endParaRPr>
          </a:p>
          <a:p>
            <a:endParaRPr lang="fr-FR" sz="3200" dirty="0">
              <a:latin typeface="Baskerville Old Face" panose="02020602080505020303" pitchFamily="18" charset="77"/>
              <a:cs typeface="Futura Medium" panose="020B0602020204020303" pitchFamily="34" charset="-79"/>
            </a:endParaRPr>
          </a:p>
          <a:p>
            <a:endParaRPr lang="fr-FR" sz="2000" dirty="0">
              <a:latin typeface="Baskerville Old Face" panose="02020602080505020303" pitchFamily="18" charset="77"/>
              <a:cs typeface="Futura Medium" panose="020B0602020204020303" pitchFamily="34" charset="-79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48DC5E4-2F57-8069-18C8-FDB101815775}"/>
              </a:ext>
            </a:extLst>
          </p:cNvPr>
          <p:cNvSpPr txBox="1"/>
          <p:nvPr/>
        </p:nvSpPr>
        <p:spPr>
          <a:xfrm>
            <a:off x="29050727" y="8567903"/>
            <a:ext cx="11115214" cy="7663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Corps du Texte 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Police : Baskerville Old Face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Taille : 20</a:t>
            </a:r>
          </a:p>
          <a:p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Titre 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Police : Baskerville Old Face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Taille : 48</a:t>
            </a:r>
          </a:p>
          <a:p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Sous titre 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Police : Baskerville Old Face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Taille : 32</a:t>
            </a:r>
            <a:endParaRPr lang="fr-FR" sz="4000" dirty="0">
              <a:latin typeface="Baskerville Old Face" panose="02020602080505020303" pitchFamily="18" charset="77"/>
              <a:cs typeface="Futura Medium" panose="020B0602020204020303" pitchFamily="34" charset="-79"/>
            </a:endParaRPr>
          </a:p>
          <a:p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Légende et figure 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Police : Baskerville Old Face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Taille : 28</a:t>
            </a:r>
          </a:p>
          <a:p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Noms et prénoms: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Police : Baskerville Old Face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>
                <a:latin typeface="Baskerville Old Face" panose="02020602080505020303" pitchFamily="18" charset="77"/>
                <a:cs typeface="Futura Medium" panose="020B0602020204020303" pitchFamily="34" charset="-79"/>
              </a:rPr>
              <a:t>Taille : 20</a:t>
            </a:r>
            <a:br>
              <a:rPr lang="fr-FR" sz="2000" dirty="0">
                <a:latin typeface="Baskerville Old Face" panose="02020602080505020303" pitchFamily="18" charset="77"/>
                <a:cs typeface="Futura Medium" panose="020B0602020204020303" pitchFamily="34" charset="-79"/>
              </a:rPr>
            </a:br>
            <a:endParaRPr lang="fr-FR" sz="2000" dirty="0">
              <a:latin typeface="Baskerville Old Face" panose="02020602080505020303" pitchFamily="18" charset="77"/>
              <a:cs typeface="Futura Medium" panose="020B0602020204020303" pitchFamily="34" charset="-79"/>
            </a:endParaRPr>
          </a:p>
          <a:p>
            <a:endParaRPr lang="fr-FR" sz="3200" dirty="0">
              <a:latin typeface="Baskerville Old Face" panose="02020602080505020303" pitchFamily="18" charset="77"/>
              <a:cs typeface="Futura Medium" panose="020B0602020204020303" pitchFamily="34" charset="-79"/>
            </a:endParaRPr>
          </a:p>
          <a:p>
            <a:endParaRPr lang="fr-FR" sz="2000" dirty="0">
              <a:latin typeface="Baskerville Old Face" panose="02020602080505020303" pitchFamily="18" charset="77"/>
              <a:cs typeface="Futura Medium" panose="020B0602020204020303" pitchFamily="34" charset="-79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75488588-3112-7B0E-A3AC-EE63D0624CEE}"/>
              </a:ext>
            </a:extLst>
          </p:cNvPr>
          <p:cNvSpPr txBox="1"/>
          <p:nvPr/>
        </p:nvSpPr>
        <p:spPr>
          <a:xfrm>
            <a:off x="17999125" y="16088363"/>
            <a:ext cx="65732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/>
              <a:t>image centrale 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F758127-E4C1-6615-6240-C2D29D896E1C}"/>
              </a:ext>
            </a:extLst>
          </p:cNvPr>
          <p:cNvSpPr txBox="1"/>
          <p:nvPr/>
        </p:nvSpPr>
        <p:spPr>
          <a:xfrm>
            <a:off x="1273288" y="1051492"/>
            <a:ext cx="65732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/>
              <a:t>Logos du projet et du club et partenaires du projet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CF7DD7CE-589A-2FA5-7153-FC3278C2699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21538" y="2969847"/>
            <a:ext cx="2865840" cy="2865840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C949DF63-ECC6-4BBC-5452-750DAAED509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41288" y="3008256"/>
            <a:ext cx="2759583" cy="2759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19147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328</Words>
  <Application>Microsoft Office PowerPoint</Application>
  <PresentationFormat>Personnalisé</PresentationFormat>
  <Paragraphs>84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Baskerville Old Face</vt:lpstr>
      <vt:lpstr>Bookman Old Style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Thibaut Porte</dc:creator>
  <cp:lastModifiedBy>Thierry Midavaine</cp:lastModifiedBy>
  <cp:revision>43</cp:revision>
  <cp:lastPrinted>2021-04-14T14:43:20Z</cp:lastPrinted>
  <dcterms:created xsi:type="dcterms:W3CDTF">2021-04-07T12:20:00Z</dcterms:created>
  <dcterms:modified xsi:type="dcterms:W3CDTF">2026-05-04T15:17:34Z</dcterms:modified>
</cp:coreProperties>
</file>